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3"/>
    <p:sldId id="257" r:id="rId4"/>
    <p:sldId id="258" r:id="rId5"/>
    <p:sldId id="259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2" autoAdjust="0"/>
    <p:restoredTop sz="94660"/>
  </p:normalViewPr>
  <p:slideViewPr>
    <p:cSldViewPr snapToGrid="0">
      <p:cViewPr varScale="1">
        <p:scale>
          <a:sx n="53" d="100"/>
          <a:sy n="53" d="100"/>
        </p:scale>
        <p:origin x="180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41" d="100"/>
          <a:sy n="41" d="100"/>
        </p:scale>
        <p:origin x="1794" y="5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tableStyles" Target="tableStyles.xml"/><Relationship Id="rId8" Type="http://schemas.openxmlformats.org/officeDocument/2006/relationships/viewProps" Target="viewProps.xml"/><Relationship Id="rId7" Type="http://schemas.openxmlformats.org/officeDocument/2006/relationships/presProps" Target="presProps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/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E934FF-F4E1-47C5-9CA5-30A81DDE2BE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561BA9-CDCF-4958-B8AB-66F3BF063E13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p>
            <a:r>
              <a:rPr lang="x-none" altLang="en-IN"/>
              <a:t>Hardware,Software and Operating System</a:t>
            </a:r>
            <a:endParaRPr lang="x-none" altLang="en-I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3625"/>
            <a:ext cx="4046220" cy="1655445"/>
          </a:xfrm>
        </p:spPr>
        <p:txBody>
          <a:bodyPr>
            <a:normAutofit fontScale="80000"/>
          </a:bodyPr>
          <a:p>
            <a:pPr algn="l"/>
            <a:r>
              <a:rPr lang="x-none" altLang="en-IN"/>
              <a:t>Prepared by</a:t>
            </a:r>
            <a:endParaRPr lang="x-none" altLang="en-IN"/>
          </a:p>
          <a:p>
            <a:pPr algn="l"/>
            <a:r>
              <a:rPr lang="x-none" altLang="en-IN"/>
              <a:t>Abhishek Jha</a:t>
            </a:r>
            <a:endParaRPr lang="x-none" altLang="en-IN"/>
          </a:p>
          <a:p>
            <a:pPr algn="l"/>
            <a:r>
              <a:rPr lang="x-none" altLang="en-IN"/>
              <a:t>Branch : Mechanical Engineering</a:t>
            </a:r>
            <a:endParaRPr lang="x-none" altLang="en-IN"/>
          </a:p>
          <a:p>
            <a:pPr algn="l"/>
            <a:r>
              <a:rPr lang="x-none" altLang="en-IN"/>
              <a:t>Year : 2017-18</a:t>
            </a:r>
            <a:endParaRPr lang="x-none" altLang="en-IN"/>
          </a:p>
        </p:txBody>
      </p:sp>
      <p:sp>
        <p:nvSpPr>
          <p:cNvPr id="4" name="Subtitle 2"/>
          <p:cNvSpPr>
            <a:spLocks noGrp="1"/>
          </p:cNvSpPr>
          <p:nvPr/>
        </p:nvSpPr>
        <p:spPr>
          <a:xfrm>
            <a:off x="7279640" y="3756025"/>
            <a:ext cx="4046220" cy="1655445"/>
          </a:xfrm>
          <a:prstGeom prst="rect">
            <a:avLst/>
          </a:prstGeom>
        </p:spPr>
        <p:txBody>
          <a:bodyPr vert="horz" lIns="91440" tIns="45720" rIns="91440" bIns="45720" rtlCol="0">
            <a:normAutofit fontScale="8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x-none" altLang="en-IN"/>
              <a:t>Guided by</a:t>
            </a:r>
            <a:endParaRPr lang="x-none" altLang="en-IN"/>
          </a:p>
          <a:p>
            <a:pPr algn="l"/>
            <a:r>
              <a:rPr lang="x-none" altLang="en-IN"/>
              <a:t>Prof. Vishruti Desai,</a:t>
            </a:r>
            <a:endParaRPr lang="x-none" altLang="en-IN"/>
          </a:p>
          <a:p>
            <a:pPr algn="l"/>
            <a:r>
              <a:rPr lang="x-none" altLang="en-IN"/>
              <a:t>Prof. Ronak Ahir</a:t>
            </a:r>
            <a:endParaRPr lang="x-none" altLang="en-IN"/>
          </a:p>
          <a:p>
            <a:pPr algn="l"/>
            <a:r>
              <a:rPr lang="x-none" altLang="en-IN"/>
              <a:t>Computer Engineering Department</a:t>
            </a:r>
            <a:endParaRPr lang="x-none" altLang="en-IN"/>
          </a:p>
          <a:p>
            <a:pPr algn="l"/>
            <a:endParaRPr lang="x-none" altLang="en-IN"/>
          </a:p>
        </p:txBody>
      </p:sp>
      <p:sp>
        <p:nvSpPr>
          <p:cNvPr id="5" name="Title 1"/>
          <p:cNvSpPr>
            <a:spLocks noGrp="1"/>
          </p:cNvSpPr>
          <p:nvPr/>
        </p:nvSpPr>
        <p:spPr>
          <a:xfrm>
            <a:off x="1482725" y="175260"/>
            <a:ext cx="9144000" cy="951230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5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x-none" altLang="en-IN"/>
              <a:t>Bloom's Taxonolmy for Computer Engineering</a:t>
            </a:r>
            <a:endParaRPr lang="x-none" altLang="en-IN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x-none" altLang="en-IN"/>
              <a:t>Hardware</a:t>
            </a:r>
            <a:endParaRPr lang="x-none" alt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endParaRPr lang="en-IN" alt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p>
            <a:r>
              <a:rPr lang="x-none" altLang="en-IN"/>
              <a:t>Software</a:t>
            </a:r>
            <a:br>
              <a:rPr lang="x-none" altLang="en-IN"/>
            </a:br>
            <a:endParaRPr lang="x-none" alt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endParaRPr lang="en-IN" alt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x-none" altLang="en-IN"/>
              <a:t>Operating System</a:t>
            </a:r>
            <a:endParaRPr lang="x-none" alt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endParaRPr lang="en-IN" alt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258</Words>
  <Application>Kingsoft Office WPP</Application>
  <PresentationFormat>Widescreen</PresentationFormat>
  <Paragraphs>21</Paragraphs>
  <Slides>4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4</vt:i4>
      </vt:variant>
    </vt:vector>
  </HeadingPairs>
  <TitlesOfParts>
    <vt:vector size="5" baseType="lpstr">
      <vt:lpstr>Office Theme</vt:lpstr>
      <vt:lpstr>Hardware,Software and Operating System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student</dc:creator>
  <cp:lastModifiedBy>student</cp:lastModifiedBy>
  <cp:revision>1</cp:revision>
  <dcterms:created xsi:type="dcterms:W3CDTF">2017-08-09T10:01:38Z</dcterms:created>
  <dcterms:modified xsi:type="dcterms:W3CDTF">2017-08-09T10:01:38Z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16393돯-10.1.0.5460</vt:lpwstr>
  </property>
</Properties>
</file>