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x-none" altLang="en-IN"/>
              <a:t>Hardware,Software and Operating System</a:t>
            </a:r>
            <a:endParaRPr lang="x-none" alt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3625"/>
            <a:ext cx="4046220" cy="1655445"/>
          </a:xfrm>
        </p:spPr>
        <p:txBody>
          <a:bodyPr>
            <a:normAutofit fontScale="80000"/>
          </a:bodyPr>
          <a:p>
            <a:pPr algn="l"/>
            <a:r>
              <a:rPr lang="x-none" altLang="en-IN"/>
              <a:t>Prepared by</a:t>
            </a:r>
            <a:endParaRPr lang="x-none" altLang="en-IN"/>
          </a:p>
          <a:p>
            <a:pPr algn="l"/>
            <a:r>
              <a:rPr lang="x-none" altLang="en-IN"/>
              <a:t>Abhishek Jha</a:t>
            </a:r>
            <a:endParaRPr lang="x-none" altLang="en-IN"/>
          </a:p>
          <a:p>
            <a:pPr algn="l"/>
            <a:r>
              <a:rPr lang="x-none" altLang="en-IN"/>
              <a:t>Branch : Mechanical Engineering</a:t>
            </a:r>
            <a:endParaRPr lang="x-none" altLang="en-IN"/>
          </a:p>
          <a:p>
            <a:pPr algn="l"/>
            <a:r>
              <a:rPr lang="x-none" altLang="en-IN"/>
              <a:t>Year : 2017-18</a:t>
            </a:r>
            <a:endParaRPr lang="x-none" altLang="en-IN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7279640" y="3756025"/>
            <a:ext cx="4046220" cy="1655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x-none" altLang="en-IN"/>
              <a:t>Guided by</a:t>
            </a:r>
            <a:endParaRPr lang="x-none" altLang="en-IN"/>
          </a:p>
          <a:p>
            <a:pPr algn="l"/>
            <a:r>
              <a:rPr lang="x-none" altLang="en-IN"/>
              <a:t>Prof. Vishruti Desai,</a:t>
            </a:r>
            <a:endParaRPr lang="x-none" altLang="en-IN"/>
          </a:p>
          <a:p>
            <a:pPr algn="l"/>
            <a:r>
              <a:rPr lang="x-none" altLang="en-IN"/>
              <a:t>Prof. Ronak Ahir</a:t>
            </a:r>
            <a:endParaRPr lang="x-none" altLang="en-IN"/>
          </a:p>
          <a:p>
            <a:pPr algn="l"/>
            <a:r>
              <a:rPr lang="x-none" altLang="en-IN"/>
              <a:t>Computer Engineering Department</a:t>
            </a:r>
            <a:endParaRPr lang="x-none" altLang="en-IN"/>
          </a:p>
          <a:p>
            <a:pPr algn="l"/>
            <a:endParaRPr lang="x-none" altLang="en-IN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1482725" y="175260"/>
            <a:ext cx="9144000" cy="9512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altLang="en-IN"/>
              <a:t>Bloom's Taxonolmy for Computer Engineering</a:t>
            </a:r>
            <a:endParaRPr lang="x-none" alt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en-IN"/>
              <a:t>Hardware</a:t>
            </a:r>
            <a:endParaRPr lang="x-none" alt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x-none" altLang="en-IN"/>
              <a:t>Software</a:t>
            </a:r>
            <a:br>
              <a:rPr lang="x-none" altLang="en-IN"/>
            </a:br>
            <a:endParaRPr lang="x-none" alt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en-IN"/>
              <a:t>Operating System</a:t>
            </a:r>
            <a:endParaRPr lang="x-none" alt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Kingsoft Office WPP</Application>
  <PresentationFormat>Widescreen</PresentationFormat>
  <Paragraphs>21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Hardware,Software and Operating System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</cp:revision>
  <dcterms:created xsi:type="dcterms:W3CDTF">2017-08-09T10:01:38Z</dcterms:created>
  <dcterms:modified xsi:type="dcterms:W3CDTF">2017-08-09T10:01:38Z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16393돯-10.1.0.5460</vt:lpwstr>
  </property>
</Properties>
</file>