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5" r:id="rId16"/>
    <p:sldId id="276" r:id="rId17"/>
    <p:sldId id="259" r:id="rId18"/>
    <p:sldId id="267" r:id="rId19"/>
    <p:sldId id="271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B3B3-E39A-40D2-81E5-06B3A3E9C3DF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1B75B-F57A-47E0-AD9B-C2519198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1B75B-F57A-47E0-AD9B-C2519198EA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3821-11EC-4924-9454-8F3492F34100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EFBB-EC88-4810-B3A1-0849A14F2E48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8AD9-4061-4BB6-829B-936E0361845F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65E-DF68-4120-B116-1F6948EA98E3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182D-09B6-446E-A6EC-1E72001A1087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01F08-DA9F-402B-98DE-6D6FD1E69D97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FD27-3FB6-4C9E-BC84-655A07353D41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8670-55AA-4C4F-8F71-B4BF752BC351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690-1DC6-42A3-976F-E741A248FFF1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9908-AC88-4479-A3E8-52D806873ED5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72CF85-0ABF-4020-8919-9E2512B53DA0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E0CE1F1-AF9C-4941-8900-4EE88AA99380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mite6025.hku/introduction-to-computer-hardware" TargetMode="External"/><Relationship Id="rId3" Type="http://schemas.openxmlformats.org/officeDocument/2006/relationships/hyperlink" Target="http://www.coolnerds.com/newbies/hardware/hardware.htm" TargetMode="External"/><Relationship Id="rId7" Type="http://schemas.openxmlformats.org/officeDocument/2006/relationships/hyperlink" Target="http://static.trustedreviews.com/94/9233af/d226/8254-chips.jpg" TargetMode="External"/><Relationship Id="rId2" Type="http://schemas.openxmlformats.org/officeDocument/2006/relationships/hyperlink" Target="http://www.nios.ac.in/media/documents/sec229new/Lesson%20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uter-hardware-explained.com/images/motherboard-labelled5.jpg" TargetMode="External"/><Relationship Id="rId5" Type="http://schemas.openxmlformats.org/officeDocument/2006/relationships/hyperlink" Target="http://en.wikipedia.org/wiki/Computer_monitor" TargetMode="External"/><Relationship Id="rId4" Type="http://schemas.openxmlformats.org/officeDocument/2006/relationships/hyperlink" Target="http://simple.wikipedia.org/wiki/Motherboar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RAM" TargetMode="External"/><Relationship Id="rId7" Type="http://schemas.openxmlformats.org/officeDocument/2006/relationships/hyperlink" Target="http://images.techhive.com/images/article/2013/01/standard-psu-100021930-gallery.jpg" TargetMode="External"/><Relationship Id="rId2" Type="http://schemas.openxmlformats.org/officeDocument/2006/relationships/hyperlink" Target="http://build-gaming-computer-guide.com/image-files/ddr3-vs-ddr2-ra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ower_supply_unit_(computer)" TargetMode="External"/><Relationship Id="rId5" Type="http://schemas.openxmlformats.org/officeDocument/2006/relationships/hyperlink" Target="http://en.wikipedia.org/wiki/Expansion_card" TargetMode="External"/><Relationship Id="rId4" Type="http://schemas.openxmlformats.org/officeDocument/2006/relationships/hyperlink" Target="http://www.celtnet.org.uk/images/expansion_slot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Optical_disc_drive" TargetMode="External"/><Relationship Id="rId2" Type="http://schemas.openxmlformats.org/officeDocument/2006/relationships/hyperlink" Target="http://hothardware.com/newsimages/Item21985/ec-odd-mai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bblews.com/assets/images/news/1942579015_1362477400.jpg" TargetMode="External"/><Relationship Id="rId5" Type="http://schemas.openxmlformats.org/officeDocument/2006/relationships/hyperlink" Target="http://static.commentcamarche.net/en.kioskea.net/pictures/pc-images-disque-dur.png" TargetMode="External"/><Relationship Id="rId4" Type="http://schemas.openxmlformats.org/officeDocument/2006/relationships/hyperlink" Target="http://simple.wikipedia.org/wiki/Hard_disk_driv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techtree.com/ttimages/story/68595_rw_mswireddesktop500_full_keyboar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mple.wikipedia.org/wiki/Mouse_(computing)" TargetMode="External"/><Relationship Id="rId5" Type="http://schemas.openxmlformats.org/officeDocument/2006/relationships/hyperlink" Target="http://g-ecx.images-amazon.com/images/G/01/electronics/detail-page/41Qd8XrgL_final.jpg" TargetMode="External"/><Relationship Id="rId4" Type="http://schemas.openxmlformats.org/officeDocument/2006/relationships/hyperlink" Target="http://simple.wikipedia.org/wiki/Keyboard_(computer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r>
              <a:rPr lang="en-US" smtClean="0"/>
              <a:t>– 1</a:t>
            </a:r>
          </a:p>
          <a:p>
            <a:r>
              <a:rPr lang="en-US" smtClean="0"/>
              <a:t> </a:t>
            </a:r>
            <a:r>
              <a:rPr lang="en-US" dirty="0" smtClean="0"/>
              <a:t>Identify various hardware elements of the Personal Computer System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153400" cy="17526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BRIDGE COURSE</a:t>
            </a:r>
            <a:br>
              <a:rPr lang="en-US" sz="2200" b="1" dirty="0" smtClean="0"/>
            </a:br>
            <a:r>
              <a:rPr lang="en-US" sz="2200" b="1" dirty="0" smtClean="0"/>
              <a:t>of</a:t>
            </a:r>
            <a:br>
              <a:rPr lang="en-US" sz="2200" b="1" dirty="0" smtClean="0"/>
            </a:br>
            <a:r>
              <a:rPr lang="en-US" sz="2700" dirty="0" smtClean="0"/>
              <a:t>INFORMATION &amp; COMMUNICATION  TECHNOLOGY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(Random Access Memory)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Random access memory (RAM) is the memory or information storage in a computer that is used to store running programs and data for the programs. </a:t>
            </a:r>
          </a:p>
          <a:p>
            <a:pPr algn="just"/>
            <a:r>
              <a:rPr lang="en-US" dirty="0" smtClean="0"/>
              <a:t>Data (information) in the RAM can be read and written quickly in any order. </a:t>
            </a:r>
          </a:p>
          <a:p>
            <a:pPr algn="just"/>
            <a:r>
              <a:rPr lang="en-US" dirty="0" smtClean="0"/>
              <a:t>Normally, the random access memory is in the form of computer chips. </a:t>
            </a:r>
          </a:p>
          <a:p>
            <a:pPr algn="just"/>
            <a:r>
              <a:rPr lang="en-US" dirty="0" smtClean="0"/>
              <a:t>Usually, the contents of RAM are accessible faster than other types of information storage but are lost every time the computer is turned off.[7][8]</a:t>
            </a:r>
            <a:endParaRPr lang="en-US" dirty="0"/>
          </a:p>
        </p:txBody>
      </p:sp>
      <p:pic>
        <p:nvPicPr>
          <p:cNvPr id="6" name="Content Placeholder 5" descr="ddr3-vs-ddr2-r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4114800" cy="480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Cards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5029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The expansion card in computing is a printed circuit board that can be inserted into an electrical connector, or expansion slot on a computer motherboard, backplane or riser card to add functionality to a computer system via the expansion bus.</a:t>
            </a:r>
          </a:p>
          <a:p>
            <a:pPr algn="just"/>
            <a:r>
              <a:rPr lang="en-US" dirty="0" smtClean="0"/>
              <a:t>An expansion bus is a computer bus which moves information between the internal hardware of a computer system (including the CPU and RAM) and peripheral devices. It is a collection of wires and protocols that allows for the expansion of a computer. [9][10]</a:t>
            </a:r>
          </a:p>
          <a:p>
            <a:endParaRPr lang="en-US" dirty="0"/>
          </a:p>
        </p:txBody>
      </p:sp>
      <p:pic>
        <p:nvPicPr>
          <p:cNvPr id="6" name="Content Placeholder 5" descr="expansion_slot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295400"/>
            <a:ext cx="42291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Unit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 power supply unit (PSU) converts mains AC to low-voltage regulated DC power for the internal components of a computer.</a:t>
            </a:r>
          </a:p>
          <a:p>
            <a:pPr algn="just"/>
            <a:r>
              <a:rPr lang="en-US" dirty="0" smtClean="0"/>
              <a:t>Modern personal computers universally use a switched-mode power supply. </a:t>
            </a:r>
          </a:p>
          <a:p>
            <a:pPr algn="just"/>
            <a:r>
              <a:rPr lang="en-US" dirty="0" smtClean="0"/>
              <a:t>Some power supplies have a manual selector for input voltage, while others automatically adapt to the supply voltage.</a:t>
            </a:r>
            <a:endParaRPr lang="en-US" dirty="0"/>
          </a:p>
        </p:txBody>
      </p:sp>
      <p:pic>
        <p:nvPicPr>
          <p:cNvPr id="6" name="Content Placeholder 5" descr="standard-psu-100021930-galle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4038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Disk Drive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An optical drive is usually a CD drive or DVD drive. </a:t>
            </a:r>
          </a:p>
          <a:p>
            <a:pPr algn="just"/>
            <a:r>
              <a:rPr lang="en-US" dirty="0" smtClean="0"/>
              <a:t>Optical means it uses lenses. </a:t>
            </a:r>
          </a:p>
          <a:p>
            <a:pPr algn="just"/>
            <a:r>
              <a:rPr lang="en-US" dirty="0" smtClean="0"/>
              <a:t>The drive uses a light called a laser. A laser is the most exact and powerful sort of light but the laser in the drive is very, very small.      [13][14]</a:t>
            </a:r>
          </a:p>
          <a:p>
            <a:pPr algn="just"/>
            <a:r>
              <a:rPr lang="en-US" dirty="0" smtClean="0"/>
              <a:t>Types of Optical Drive</a:t>
            </a:r>
          </a:p>
          <a:p>
            <a:pPr lvl="1"/>
            <a:r>
              <a:rPr lang="en-US" dirty="0" smtClean="0"/>
              <a:t>CD Drive</a:t>
            </a:r>
          </a:p>
          <a:p>
            <a:pPr lvl="1"/>
            <a:r>
              <a:rPr lang="en-US" dirty="0" smtClean="0"/>
              <a:t>DVD Drive</a:t>
            </a:r>
          </a:p>
          <a:p>
            <a:pPr lvl="1"/>
            <a:r>
              <a:rPr lang="en-US" dirty="0" smtClean="0"/>
              <a:t>Blue-ray Drive</a:t>
            </a:r>
          </a:p>
          <a:p>
            <a:pPr lvl="1"/>
            <a:r>
              <a:rPr lang="en-US" dirty="0" smtClean="0"/>
              <a:t>HD-DVD Drive</a:t>
            </a:r>
          </a:p>
        </p:txBody>
      </p:sp>
      <p:pic>
        <p:nvPicPr>
          <p:cNvPr id="6" name="Content Placeholder 5" descr="ec-odd-m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4114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 Drive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 hard disk drive (HDD), is something used by computers to store information. </a:t>
            </a:r>
          </a:p>
          <a:p>
            <a:pPr algn="just"/>
            <a:r>
              <a:rPr lang="en-US" dirty="0" smtClean="0"/>
              <a:t>Hard disks use magnetic recording (similar to the way recording is done on magnetic tapes) to store information on rotating circular platters. </a:t>
            </a:r>
          </a:p>
          <a:p>
            <a:pPr algn="just"/>
            <a:r>
              <a:rPr lang="en-US" dirty="0" smtClean="0"/>
              <a:t>The capacity of a hard drive is usually measured in gigabytes (GB). </a:t>
            </a:r>
            <a:endParaRPr lang="en-US" dirty="0"/>
          </a:p>
        </p:txBody>
      </p:sp>
      <p:pic>
        <p:nvPicPr>
          <p:cNvPr id="6" name="Content Placeholder 5" descr="1942579015_13624774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4648200"/>
            <a:ext cx="4267200" cy="1676400"/>
          </a:xfrm>
        </p:spPr>
      </p:pic>
      <p:pic>
        <p:nvPicPr>
          <p:cNvPr id="7" name="Picture 6" descr="pc-images-disque-d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267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 computer keyboard is an important device that allows a person to enter symbols like letters and numbers into a computer. </a:t>
            </a:r>
          </a:p>
          <a:p>
            <a:r>
              <a:rPr lang="en-US" dirty="0" smtClean="0"/>
              <a:t>It is the main input device for most computers.</a:t>
            </a:r>
          </a:p>
          <a:p>
            <a:r>
              <a:rPr lang="en-US" dirty="0" smtClean="0"/>
              <a:t>The most popular type is the QWERTY design, which is based on typewriter keyboards.[18][19]</a:t>
            </a:r>
          </a:p>
          <a:p>
            <a:endParaRPr lang="en-US" dirty="0"/>
          </a:p>
        </p:txBody>
      </p:sp>
      <p:pic>
        <p:nvPicPr>
          <p:cNvPr id="6" name="Content Placeholder 5" descr="68595_rw_mswireddesktop500_full_keyboa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286000"/>
            <a:ext cx="4038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 </a:t>
            </a:r>
            <a:r>
              <a:rPr lang="en-US" b="1" dirty="0" smtClean="0"/>
              <a:t>computer mouse</a:t>
            </a:r>
            <a:r>
              <a:rPr lang="en-US" dirty="0" smtClean="0"/>
              <a:t> is an input device that is most often used with a personal computer.</a:t>
            </a:r>
          </a:p>
          <a:p>
            <a:pPr algn="just"/>
            <a:r>
              <a:rPr lang="en-US" dirty="0" smtClean="0"/>
              <a:t>Moving a mouse along a flat surface can move the on-screen cursor to different items on the screen. </a:t>
            </a:r>
          </a:p>
          <a:p>
            <a:pPr algn="just"/>
            <a:r>
              <a:rPr lang="en-US" dirty="0" smtClean="0"/>
              <a:t>Items can be moved or selected by pressing the mouse buttons (called clicking).[20][21]</a:t>
            </a:r>
            <a:endParaRPr lang="en-US" dirty="0"/>
          </a:p>
        </p:txBody>
      </p:sp>
      <p:pic>
        <p:nvPicPr>
          <p:cNvPr id="6" name="Content Placeholder 5" descr="41Qd8XrgL_f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4900" y="1832769"/>
            <a:ext cx="3810000" cy="375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[1]</a:t>
            </a:r>
            <a:r>
              <a:rPr lang="en-US" dirty="0" smtClean="0">
                <a:hlinkClick r:id="rId2"/>
              </a:rPr>
              <a:t>http://www.nios.ac.in/media/documents/sec229new/Lesson%201.pdf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[2]</a:t>
            </a:r>
            <a:r>
              <a:rPr lang="en-US" dirty="0" smtClean="0">
                <a:hlinkClick r:id="rId3"/>
              </a:rPr>
              <a:t>http://www.coolnerds.com/newbies/hardware/hardware.htm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[3]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>
                <a:hlinkClick r:id="rId5"/>
              </a:rPr>
              <a:t>http://en.wikipedia.org/wiki/Computer_monitor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[4]</a:t>
            </a:r>
            <a:r>
              <a:rPr lang="en-US" dirty="0" smtClean="0">
                <a:hlinkClick r:id="rId6"/>
              </a:rPr>
              <a:t> http://www.computer-hardware-explained.com/images/motherboard-labelled5.jpg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[5]</a:t>
            </a:r>
            <a:r>
              <a:rPr lang="en-US" dirty="0" smtClean="0">
                <a:hlinkClick r:id="rId7"/>
              </a:rPr>
              <a:t>http://static.trustedreviews.com/94/9233af/d226/8254-chips.jpg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[6]</a:t>
            </a:r>
            <a:r>
              <a:rPr lang="en-US" dirty="0" smtClean="0">
                <a:hlinkClick r:id="rId8"/>
              </a:rPr>
              <a:t>http://www.slideshare.net/mite6025.hku/introduction-to-computer-hardware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[7]</a:t>
            </a:r>
            <a:r>
              <a:rPr lang="en-US" dirty="0" smtClean="0">
                <a:hlinkClick r:id="rId2"/>
              </a:rPr>
              <a:t> http://build-gaming-computer-guide.com/image-files/ddr3-vs-ddr2-ram.jpg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[8]</a:t>
            </a:r>
            <a:r>
              <a:rPr lang="en-US" dirty="0" smtClean="0">
                <a:hlinkClick r:id="rId3"/>
              </a:rPr>
              <a:t> http://simple.wikipedia.org/wiki/RAM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[9]</a:t>
            </a:r>
            <a:r>
              <a:rPr lang="en-US" dirty="0" smtClean="0">
                <a:hlinkClick r:id="rId4"/>
              </a:rPr>
              <a:t>http://www.celtnet.org.uk/images/expansion_slot.gif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[10]</a:t>
            </a:r>
            <a:r>
              <a:rPr lang="en-US" dirty="0" smtClean="0">
                <a:hlinkClick r:id="rId5"/>
              </a:rPr>
              <a:t> http://en.wikipedia.org/wiki/Expansion_card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[11]</a:t>
            </a:r>
            <a:r>
              <a:rPr lang="en-US" dirty="0" smtClean="0">
                <a:hlinkClick r:id="rId6"/>
              </a:rPr>
              <a:t>http://en.wikipedia.org/wiki/Power_supply_unit_(computer)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[12]</a:t>
            </a:r>
            <a:r>
              <a:rPr lang="en-US" dirty="0" smtClean="0">
                <a:hlinkClick r:id="rId7"/>
              </a:rPr>
              <a:t>http://images.techhive.com/images/article/2013/01/standard-psu-100021930-gallery.jpg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[13]</a:t>
            </a:r>
            <a:r>
              <a:rPr lang="en-US" dirty="0" smtClean="0">
                <a:hlinkClick r:id="rId2"/>
              </a:rPr>
              <a:t>http://hothardware.com/newsimages/Item21985/ec-odd-main.jpg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[14]</a:t>
            </a:r>
            <a:r>
              <a:rPr lang="en-US" dirty="0" smtClean="0">
                <a:hlinkClick r:id="rId3"/>
              </a:rPr>
              <a:t>http://simple.wikipedia.org/wiki/Optical_disc_drive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[15]</a:t>
            </a:r>
            <a:r>
              <a:rPr lang="en-US" dirty="0" smtClean="0">
                <a:hlinkClick r:id="rId4"/>
              </a:rPr>
              <a:t>http://simple.wikipedia.org/wiki/Hard_disk_drive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[16]</a:t>
            </a:r>
            <a:r>
              <a:rPr lang="en-US" dirty="0" smtClean="0">
                <a:hlinkClick r:id="rId5"/>
              </a:rPr>
              <a:t>http://static.commentcamarche.net/en.kioskea.net/pictures/pc-images-disque-dur.png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[17]</a:t>
            </a:r>
            <a:r>
              <a:rPr lang="en-US" dirty="0" smtClean="0">
                <a:hlinkClick r:id="rId6"/>
              </a:rPr>
              <a:t>http://www.bubblews.com/assets/images/news/1942579015_1362477400.jpg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 s of the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After Completion of this activity Student will,</a:t>
            </a:r>
          </a:p>
          <a:p>
            <a:r>
              <a:rPr lang="en-US" dirty="0" smtClean="0"/>
              <a:t>Have the basic knowledge of the Personal Computer</a:t>
            </a:r>
          </a:p>
          <a:p>
            <a:r>
              <a:rPr lang="en-US" dirty="0" smtClean="0"/>
              <a:t>Be able to Identify the Hardware and Software in PC</a:t>
            </a:r>
          </a:p>
          <a:p>
            <a:r>
              <a:rPr lang="en-US" dirty="0" smtClean="0"/>
              <a:t>Be able Identify the various peripheral devices and hardware components used in 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[18]</a:t>
            </a:r>
            <a:r>
              <a:rPr lang="en-US" dirty="0" smtClean="0">
                <a:latin typeface="+mj-lt"/>
                <a:hlinkClick r:id="rId3"/>
              </a:rPr>
              <a:t>http://images.techtree.com/ttimages/story/68595_rw_mswireddesktop500_full_keyboard.jpg</a:t>
            </a: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[19]</a:t>
            </a:r>
            <a:r>
              <a:rPr lang="en-US" dirty="0" smtClean="0">
                <a:latin typeface="+mj-lt"/>
                <a:hlinkClick r:id="rId4"/>
              </a:rPr>
              <a:t>http://simple.wikipedia.org/wiki/Keyboard_(computer)</a:t>
            </a:r>
            <a:endParaRPr lang="en-US" dirty="0" smtClean="0"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200" dirty="0" smtClean="0">
              <a:solidFill>
                <a:prstClr val="black"/>
              </a:solidFill>
              <a:latin typeface="+mj-lt"/>
              <a:hlinkClick r:id="rId5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[20] 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hlinkClick r:id="rId5"/>
              </a:rPr>
              <a:t>http://g-ecx.images-amazon.com/images/G/01/electronics/detail-page/41Qd8XrgL_final.jpg</a:t>
            </a:r>
            <a:endParaRPr lang="en-US" sz="2800" dirty="0" smtClean="0">
              <a:solidFill>
                <a:prstClr val="black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[21]</a:t>
            </a:r>
            <a:r>
              <a:rPr lang="en-US" sz="2800" dirty="0" smtClean="0">
                <a:hlinkClick r:id="rId6"/>
              </a:rPr>
              <a:t>http://simple.wikipedia.org/wiki/Mouse_(computing)</a:t>
            </a:r>
            <a:endParaRPr lang="en-US" sz="2800" dirty="0" smtClean="0">
              <a:solidFill>
                <a:prstClr val="black"/>
              </a:solidFill>
              <a:latin typeface="+mj-lt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Computer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 Computer is Electronic device that can</a:t>
            </a:r>
          </a:p>
          <a:p>
            <a:pPr lvl="2"/>
            <a:r>
              <a:rPr lang="en-US" dirty="0" smtClean="0"/>
              <a:t>accept data, </a:t>
            </a:r>
          </a:p>
          <a:p>
            <a:pPr lvl="2"/>
            <a:r>
              <a:rPr lang="en-US" dirty="0" smtClean="0"/>
              <a:t> store data, </a:t>
            </a:r>
          </a:p>
          <a:p>
            <a:pPr lvl="2"/>
            <a:r>
              <a:rPr lang="en-US" dirty="0" smtClean="0"/>
              <a:t> process data as desired, </a:t>
            </a:r>
          </a:p>
          <a:p>
            <a:pPr lvl="2"/>
            <a:r>
              <a:rPr lang="en-US" dirty="0" smtClean="0"/>
              <a:t> retrieve the stored data as and when required</a:t>
            </a:r>
          </a:p>
          <a:p>
            <a:pPr lvl="2"/>
            <a:r>
              <a:rPr lang="en-US" dirty="0" smtClean="0"/>
              <a:t> print the result in desired format. [1]</a:t>
            </a:r>
          </a:p>
          <a:p>
            <a:r>
              <a:rPr lang="en-US" dirty="0" smtClean="0"/>
              <a:t>Computer consist of mostly two types of components. </a:t>
            </a:r>
          </a:p>
          <a:p>
            <a:r>
              <a:rPr lang="en-US" dirty="0" smtClean="0"/>
              <a:t>These components hardware and software.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Hardware?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The stuff you can actually see and touch are Hardware. [2]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Some of those components, like Windows XP, and all your other programs, are software.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 descr="Hardware-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62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Hardware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 Monitor</a:t>
            </a:r>
          </a:p>
          <a:p>
            <a:pPr>
              <a:buNone/>
            </a:pPr>
            <a:r>
              <a:rPr lang="en-US" dirty="0" smtClean="0"/>
              <a:t>2.Motherboard </a:t>
            </a:r>
          </a:p>
          <a:p>
            <a:pPr>
              <a:buNone/>
            </a:pPr>
            <a:r>
              <a:rPr lang="en-US" dirty="0" smtClean="0"/>
              <a:t>3.CPU </a:t>
            </a:r>
          </a:p>
          <a:p>
            <a:pPr>
              <a:buNone/>
            </a:pPr>
            <a:r>
              <a:rPr lang="en-US" dirty="0" smtClean="0"/>
              <a:t>4. RAM </a:t>
            </a:r>
          </a:p>
          <a:p>
            <a:pPr>
              <a:buNone/>
            </a:pPr>
            <a:r>
              <a:rPr lang="en-US" dirty="0" smtClean="0"/>
              <a:t>5.Expansion cards</a:t>
            </a:r>
          </a:p>
          <a:p>
            <a:pPr>
              <a:buNone/>
            </a:pPr>
            <a:r>
              <a:rPr lang="en-US" dirty="0" smtClean="0"/>
              <a:t>6. Power supply </a:t>
            </a:r>
          </a:p>
          <a:p>
            <a:pPr>
              <a:buNone/>
            </a:pPr>
            <a:r>
              <a:rPr lang="en-US" dirty="0" smtClean="0"/>
              <a:t>7.Optical disc drive</a:t>
            </a:r>
          </a:p>
          <a:p>
            <a:pPr>
              <a:buNone/>
            </a:pPr>
            <a:r>
              <a:rPr lang="en-US" dirty="0" smtClean="0"/>
              <a:t>8. Hard disk drive</a:t>
            </a:r>
          </a:p>
          <a:p>
            <a:pPr>
              <a:buNone/>
            </a:pPr>
            <a:r>
              <a:rPr lang="en-US" dirty="0" smtClean="0"/>
              <a:t>9. Keyboard </a:t>
            </a:r>
          </a:p>
          <a:p>
            <a:pPr>
              <a:buNone/>
            </a:pPr>
            <a:r>
              <a:rPr lang="en-US" dirty="0" smtClean="0"/>
              <a:t>10. Mouse</a:t>
            </a:r>
            <a:endParaRPr lang="en-US" dirty="0"/>
          </a:p>
        </p:txBody>
      </p:sp>
      <p:pic>
        <p:nvPicPr>
          <p:cNvPr id="8" name="Content Placeholder 7" descr="558px-Personal_computer,_exploded_5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219200"/>
            <a:ext cx="4038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187952" cy="4681728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A computer monitor is an electronic device that shows pictures. Monitors often look similar to televisions.</a:t>
            </a:r>
          </a:p>
          <a:p>
            <a:pPr>
              <a:buNone/>
            </a:pPr>
            <a:r>
              <a:rPr lang="en-US" sz="2400" dirty="0" smtClean="0"/>
              <a:t>There are three types of computer displays[3]: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CRT monitor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LCD monitor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Video Projectors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6" name="Content Placeholder 5" descr="LG_L194WT-SF_LCD_moni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4038600"/>
            <a:ext cx="4038600" cy="2209800"/>
          </a:xfrm>
        </p:spPr>
      </p:pic>
      <p:pic>
        <p:nvPicPr>
          <p:cNvPr id="8" name="Picture 7" descr="Monitor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Motherboard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736848" cy="46817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 motherboard or        main board is the main circuit board in a complex electronic system, like a computer. It is the most 'central' part of a computer. All of the different parts of the computer are connected to the motherboard. </a:t>
            </a:r>
          </a:p>
          <a:p>
            <a:pPr algn="just"/>
            <a:r>
              <a:rPr lang="en-US" dirty="0" smtClean="0"/>
              <a:t>In most computers, the motherboard is a big green board, but many come in different colors like black, red and yellow. [4]</a:t>
            </a:r>
            <a:endParaRPr lang="en-US" dirty="0"/>
          </a:p>
        </p:txBody>
      </p:sp>
      <p:pic>
        <p:nvPicPr>
          <p:cNvPr id="6" name="Content Placeholder 5" descr="motherboard-par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4495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 Central Processing Unit (CPU) is a component in digital Computer that interprets computer program instructions and process data.[5][6]</a:t>
            </a:r>
          </a:p>
          <a:p>
            <a:r>
              <a:rPr lang="en-US" dirty="0" smtClean="0"/>
              <a:t>2 Major Manufactures are there:</a:t>
            </a:r>
          </a:p>
          <a:p>
            <a:pPr lvl="1"/>
            <a:r>
              <a:rPr lang="en-US" dirty="0" smtClean="0"/>
              <a:t>Intel : http://www.intel.com</a:t>
            </a:r>
          </a:p>
          <a:p>
            <a:pPr lvl="1"/>
            <a:r>
              <a:rPr lang="en-US" dirty="0" smtClean="0"/>
              <a:t>AMD :  http://www.amd.com</a:t>
            </a:r>
            <a:endParaRPr lang="en-US" dirty="0"/>
          </a:p>
        </p:txBody>
      </p:sp>
      <p:pic>
        <p:nvPicPr>
          <p:cNvPr id="6" name="Content Placeholder 5" descr="8254-chip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4038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152</TotalTime>
  <Words>359</Words>
  <Application>Microsoft Office PowerPoint</Application>
  <PresentationFormat>On-screen Show (4:3)</PresentationFormat>
  <Paragraphs>122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BRIDGE COURSE of INFORMATION &amp; COMMUNICATION  TECHNOLOGY</vt:lpstr>
      <vt:lpstr>Objective s of the activity</vt:lpstr>
      <vt:lpstr>Basics of Computer</vt:lpstr>
      <vt:lpstr>What is Hardware?</vt:lpstr>
      <vt:lpstr>Slide 5</vt:lpstr>
      <vt:lpstr>Other Hardware</vt:lpstr>
      <vt:lpstr>Monitor</vt:lpstr>
      <vt:lpstr>Motherboard</vt:lpstr>
      <vt:lpstr>CPU</vt:lpstr>
      <vt:lpstr>RAM (Random Access Memory)</vt:lpstr>
      <vt:lpstr>Expansion Cards</vt:lpstr>
      <vt:lpstr>Power Supply Unit</vt:lpstr>
      <vt:lpstr>Optical Disk Drive</vt:lpstr>
      <vt:lpstr>Hard Disk Drive</vt:lpstr>
      <vt:lpstr>Keyboard</vt:lpstr>
      <vt:lpstr>Mouse</vt:lpstr>
      <vt:lpstr>References: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COURSE of INFORMATION &amp; COMMUNICATION  TECHNOLOGY</dc:title>
  <dc:creator>acer</dc:creator>
  <cp:lastModifiedBy>acer</cp:lastModifiedBy>
  <cp:revision>135</cp:revision>
  <dcterms:created xsi:type="dcterms:W3CDTF">2013-07-09T08:04:34Z</dcterms:created>
  <dcterms:modified xsi:type="dcterms:W3CDTF">2013-07-10T07:08:45Z</dcterms:modified>
</cp:coreProperties>
</file>