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B3B3-E39A-40D2-81E5-06B3A3E9C3DF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1B75B-F57A-47E0-AD9B-C2519198E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3821-11EC-4924-9454-8F3492F34100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EFBB-EC88-4810-B3A1-0849A14F2E48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8AD9-4061-4BB6-829B-936E0361845F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65E-DF68-4120-B116-1F6948EA98E3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182D-09B6-446E-A6EC-1E72001A1087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01F08-DA9F-402B-98DE-6D6FD1E69D97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FD27-3FB6-4C9E-BC84-655A07353D41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8670-55AA-4C4F-8F71-B4BF752BC351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0690-1DC6-42A3-976F-E741A248FFF1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9908-AC88-4479-A3E8-52D806873ED5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72CF85-0ABF-4020-8919-9E2512B53DA0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0CE1F1-AF9C-4941-8900-4EE88AA99380}" type="datetime1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0E4A7E-91D2-4E83-80EB-068601A06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ope.com/jargon/e/emai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Activity No. 10 </a:t>
            </a:r>
          </a:p>
          <a:p>
            <a:r>
              <a:rPr lang="en-US" sz="2800" dirty="0" smtClean="0"/>
              <a:t>using internet services for communication like email, chat Etc.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153400" cy="17526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BRIDGE COURSE</a:t>
            </a:r>
            <a:br>
              <a:rPr lang="en-US" sz="2200" b="1" dirty="0" smtClean="0"/>
            </a:br>
            <a:r>
              <a:rPr lang="en-US" sz="2200" b="1" dirty="0" smtClean="0"/>
              <a:t>of</a:t>
            </a:r>
            <a:br>
              <a:rPr lang="en-US" sz="2200" b="1" dirty="0" smtClean="0"/>
            </a:br>
            <a:r>
              <a:rPr lang="en-US" sz="2700" dirty="0" smtClean="0"/>
              <a:t>INFORMATION &amp; COMMUNICATION  TECHNOLOGY</a:t>
            </a:r>
            <a:br>
              <a:rPr lang="en-US" sz="27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will show a welcome page .</a:t>
            </a:r>
          </a:p>
          <a:p>
            <a:r>
              <a:rPr lang="en-US" dirty="0" smtClean="0"/>
              <a:t>Click on Continue.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38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will show you inbox with some well come messages.</a:t>
            </a:r>
          </a:p>
          <a:p>
            <a:pPr algn="just"/>
            <a:r>
              <a:rPr lang="en-US" dirty="0" smtClean="0"/>
              <a:t>To read particular message click on the message it will show you detailed message </a:t>
            </a:r>
          </a:p>
          <a:p>
            <a:pPr algn="just"/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send an Email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Open web browser and Write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www.gmail.com</a:t>
            </a:r>
            <a:r>
              <a:rPr lang="en-US" dirty="0" smtClean="0">
                <a:solidFill>
                  <a:schemeClr val="tx1"/>
                </a:solidFill>
              </a:rPr>
              <a:t> in address bar and press enter.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It will open Gmail homepage as shown in fig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Enter your user name and password and Click on Sign In button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9439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send an Email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will open a new message window</a:t>
            </a:r>
          </a:p>
          <a:p>
            <a:pPr algn="just"/>
            <a:r>
              <a:rPr lang="en-US" dirty="0" smtClean="0"/>
              <a:t>In recipients box enter mail address to whom you want to send email</a:t>
            </a:r>
          </a:p>
          <a:p>
            <a:pPr algn="just"/>
            <a:r>
              <a:rPr lang="en-US" dirty="0" smtClean="0"/>
              <a:t>In subject box enter the subject  i.e. purpose of email.</a:t>
            </a:r>
          </a:p>
          <a:p>
            <a:pPr algn="just"/>
            <a:r>
              <a:rPr lang="en-US" dirty="0" smtClean="0"/>
              <a:t>Write your message in big blank text and click on send button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send an Email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53399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 with E-mail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you want to send any image audio or video file then click on attachment button and upload your file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38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chatting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many messengers available which provide live chatting facilities.</a:t>
            </a:r>
          </a:p>
          <a:p>
            <a:r>
              <a:rPr lang="en-US" dirty="0" smtClean="0"/>
              <a:t>For e.g. Yahoo, MSN, Google talk, etc.</a:t>
            </a:r>
          </a:p>
          <a:p>
            <a:r>
              <a:rPr lang="en-US" dirty="0" smtClean="0"/>
              <a:t>Social media such as Face book , Google's Hang outs, Tweeter are also provide live chatting.</a:t>
            </a:r>
          </a:p>
          <a:p>
            <a:r>
              <a:rPr lang="en-US" dirty="0" smtClean="0"/>
              <a:t>Many Banks, Service providers also Use Live Chat to provide support to their customers.</a:t>
            </a:r>
          </a:p>
          <a:p>
            <a:r>
              <a:rPr lang="en-US" dirty="0" smtClean="0"/>
              <a:t>For live chatting both sender and receiver must have to online. </a:t>
            </a:r>
          </a:p>
          <a:p>
            <a:r>
              <a:rPr lang="en-US" dirty="0" smtClean="0"/>
              <a:t>We can share text messages, audio and video files thru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create a new account for messenger or we can use our existing email id for messenger.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Next figures show yahoo messenger and Google Talk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will take an example of Google talk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331" y="1371600"/>
            <a:ext cx="294127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59988"/>
            <a:ext cx="3352799" cy="453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Enter your Gmail email id and password and click on Sign in button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524000"/>
            <a:ext cx="3200400" cy="429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2971800"/>
            <a:ext cx="2133600" cy="2769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Satvik_Khara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 of the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Students will be able to learn</a:t>
            </a:r>
          </a:p>
          <a:p>
            <a:pPr algn="just"/>
            <a:r>
              <a:rPr lang="en-US" dirty="0" smtClean="0"/>
              <a:t>Communication through  email . </a:t>
            </a:r>
          </a:p>
          <a:p>
            <a:pPr algn="just"/>
            <a:r>
              <a:rPr lang="en-US" dirty="0" smtClean="0"/>
              <a:t>Perform live chatting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will logon you to messenger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add new contacts  click on Add button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50464"/>
            <a:ext cx="3124200" cy="43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Enter the email address of person you want to add as your friend and click on next button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Click on the finish button and that person is invited to your friend list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1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the person accept your request and becomes online shown you as available in your friends list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79035"/>
            <a:ext cx="2871960" cy="4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start chat with that person click on the person’s id, it will open small window to start chatting</a:t>
            </a:r>
          </a:p>
          <a:p>
            <a:r>
              <a:rPr lang="en-US" dirty="0" smtClean="0"/>
              <a:t>In small text box write your message and press enter </a:t>
            </a:r>
          </a:p>
          <a:p>
            <a:r>
              <a:rPr lang="en-US" dirty="0" smtClean="0"/>
              <a:t>Now your friend can read and reply.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0386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Mobile applications like </a:t>
            </a:r>
            <a:r>
              <a:rPr lang="en-US" dirty="0" err="1" smtClean="0"/>
              <a:t>WhatsApp</a:t>
            </a:r>
            <a:r>
              <a:rPr lang="en-US" dirty="0" smtClean="0"/>
              <a:t> , </a:t>
            </a:r>
            <a:r>
              <a:rPr lang="en-US" dirty="0" err="1" smtClean="0"/>
              <a:t>Livechat</a:t>
            </a:r>
            <a:r>
              <a:rPr lang="en-US" dirty="0" smtClean="0"/>
              <a:t>, </a:t>
            </a:r>
            <a:r>
              <a:rPr lang="en-US" dirty="0" err="1" smtClean="0"/>
              <a:t>Gtalk</a:t>
            </a:r>
            <a:r>
              <a:rPr lang="en-US" dirty="0" smtClean="0"/>
              <a:t> also provide live chatting option.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an example of </a:t>
            </a:r>
            <a:r>
              <a:rPr lang="en-US" dirty="0" err="1" smtClean="0"/>
              <a:t>WhatsApp</a:t>
            </a:r>
            <a:r>
              <a:rPr lang="en-US" dirty="0" smtClean="0"/>
              <a:t> mobile application for live chat:</a:t>
            </a:r>
          </a:p>
        </p:txBody>
      </p:sp>
      <p:pic>
        <p:nvPicPr>
          <p:cNvPr id="6" name="Content Placeholder 5" descr="phot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9387" y="1371600"/>
            <a:ext cx="3121025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Your Gmail account also provides you live chat option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contacts shown with green bullets are online.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162" y="1600200"/>
            <a:ext cx="25098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www.computerhope.com/jargon/e/email.html</a:t>
            </a:r>
            <a:endParaRPr lang="en-US" sz="2500" dirty="0" smtClean="0"/>
          </a:p>
          <a:p>
            <a:r>
              <a:rPr lang="en-US" sz="2500" smtClean="0"/>
              <a:t>http://wikipedia.org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E-mail?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Email Stands for Electronic mail most commonly referred to as </a:t>
            </a:r>
            <a:r>
              <a:rPr lang="en-US" b="1" dirty="0" smtClean="0">
                <a:solidFill>
                  <a:schemeClr val="tx1"/>
                </a:solidFill>
              </a:rPr>
              <a:t>email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b="1" dirty="0" smtClean="0">
                <a:solidFill>
                  <a:schemeClr val="tx1"/>
                </a:solidFill>
              </a:rPr>
              <a:t>e-mail</a:t>
            </a:r>
            <a:r>
              <a:rPr lang="en-US" dirty="0" smtClean="0">
                <a:solidFill>
                  <a:schemeClr val="tx1"/>
                </a:solidFill>
              </a:rPr>
              <a:t> since approximately 1993.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is a method of exchanging digital messages from an author to one or more recipients.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digital massage may  be  in form of text, image, audio, video, etc.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doesn't require to be online at same for sender and receiver they need to connect to email server for as long as it takes to send or receive messages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E- Mail Id?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Here we look at an example to create Email id in Gmail.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Open web browser and Write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www.gmail.com</a:t>
            </a:r>
            <a:r>
              <a:rPr lang="en-US" dirty="0" smtClean="0">
                <a:solidFill>
                  <a:schemeClr val="tx1"/>
                </a:solidFill>
              </a:rPr>
              <a:t> in address bar and press enter.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will open Gmail homepage as shown in fig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E- Mail Id?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on Create Account button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E- Mail Id?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</a:rPr>
              <a:t>It will Open information feel up form.</a:t>
            </a:r>
          </a:p>
          <a:p>
            <a:pPr algn="just"/>
            <a:r>
              <a:rPr lang="en-US" dirty="0" smtClean="0">
                <a:latin typeface="Times New Roman" pitchFamily="18" charset="0"/>
              </a:rPr>
              <a:t>Feel up all information, click on accept terms and services and click on next button</a:t>
            </a:r>
          </a:p>
          <a:p>
            <a:pPr algn="just"/>
            <a:r>
              <a:rPr lang="en-US" dirty="0" smtClean="0">
                <a:latin typeface="Times New Roman" pitchFamily="18" charset="0"/>
              </a:rPr>
              <a:t>Note that Email Id is the unique id in the world so it will not allow duplicate.</a:t>
            </a:r>
          </a:p>
          <a:p>
            <a:pPr algn="just"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1"/>
            <a:ext cx="4219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E- Mail Id?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Verify your contact detail here and click on continue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A7E-91D2-4E83-80EB-068601A06B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Enter the verification code you received as text message(</a:t>
            </a:r>
            <a:r>
              <a:rPr lang="en-US" dirty="0" err="1" smtClean="0"/>
              <a:t>sms</a:t>
            </a:r>
            <a:r>
              <a:rPr lang="en-US" dirty="0" smtClean="0"/>
              <a:t>) on mobile number.</a:t>
            </a:r>
          </a:p>
          <a:p>
            <a:pPr algn="just"/>
            <a:r>
              <a:rPr lang="en-US" dirty="0" smtClean="0"/>
              <a:t>Click on Continue button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723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BRIDGE COURSE of INFORMATION &amp; COMMUNICATION  TECHNOLOGY </vt:lpstr>
      <vt:lpstr>Objectives of the activity</vt:lpstr>
      <vt:lpstr>E-mail</vt:lpstr>
      <vt:lpstr>How to Create E- Mail Id?</vt:lpstr>
      <vt:lpstr>How to Create E- Mail Id?</vt:lpstr>
      <vt:lpstr>How to Create E- Mail Id?</vt:lpstr>
      <vt:lpstr>How to Create E- Mail Id?</vt:lpstr>
      <vt:lpstr>Slide 8</vt:lpstr>
      <vt:lpstr>Slide 9</vt:lpstr>
      <vt:lpstr>Slide 10</vt:lpstr>
      <vt:lpstr>Slide 11</vt:lpstr>
      <vt:lpstr>How to send an Email</vt:lpstr>
      <vt:lpstr>How to send an Email</vt:lpstr>
      <vt:lpstr>How to send an Email</vt:lpstr>
      <vt:lpstr>Attachments with E-mail</vt:lpstr>
      <vt:lpstr>Live chatting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References: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COURSE of INFORMATION &amp; COMMUNICATION  TECHNOLOGY</dc:title>
  <dc:creator>acer</dc:creator>
  <cp:lastModifiedBy>acer</cp:lastModifiedBy>
  <cp:revision>32</cp:revision>
  <dcterms:created xsi:type="dcterms:W3CDTF">2013-07-09T08:04:34Z</dcterms:created>
  <dcterms:modified xsi:type="dcterms:W3CDTF">2013-07-10T08:09:33Z</dcterms:modified>
</cp:coreProperties>
</file>